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2" r:id="rId16"/>
    <p:sldId id="274" r:id="rId17"/>
    <p:sldId id="275" r:id="rId18"/>
    <p:sldId id="286" r:id="rId19"/>
    <p:sldId id="287" r:id="rId20"/>
    <p:sldId id="288" r:id="rId21"/>
    <p:sldId id="276" r:id="rId22"/>
    <p:sldId id="289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68" r:id="rId32"/>
    <p:sldId id="269" r:id="rId33"/>
    <p:sldId id="27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962" autoAdjust="0"/>
    <p:restoredTop sz="90929"/>
  </p:normalViewPr>
  <p:slideViewPr>
    <p:cSldViewPr>
      <p:cViewPr varScale="1">
        <p:scale>
          <a:sx n="96" d="100"/>
          <a:sy n="96" d="100"/>
        </p:scale>
        <p:origin x="-3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F1EA3-880B-46FE-8BDF-904C7D93CE5C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00D23-998A-4458-8322-D5A12255B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41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0D23-998A-4458-8322-D5A12255B5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68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0D23-998A-4458-8322-D5A12255B5D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68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0D23-998A-4458-8322-D5A12255B5D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27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32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59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30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48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8599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00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981200"/>
            <a:ext cx="3200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21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3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23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214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5491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1155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ROTARY INTERNATIONAL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55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7" descr="C:\Documents and Settings\Kathy\Desktop\Hensel\riemblem_c_large.bmp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752600" cy="1752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2013-2014\Rotary\Hensel%20Essay%202015\Brochure1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8382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George R. Hensel </a:t>
            </a:r>
            <a:br>
              <a:rPr lang="en-US" altLang="en-US" sz="6000" smtClean="0"/>
            </a:br>
            <a:r>
              <a:rPr lang="en-US" altLang="en-US" sz="6000" smtClean="0"/>
              <a:t>Ethics Contest</a:t>
            </a:r>
          </a:p>
        </p:txBody>
      </p:sp>
      <p:pic>
        <p:nvPicPr>
          <p:cNvPr id="2051" name="Picture 4" descr="C:\Documents and Settings\Kathy\Desktop\Hensel\HenselGeorge[1]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578100" cy="36036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048000" y="60960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1924-2012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What’s the Judging Criteria?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6553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smtClean="0">
                <a:cs typeface="Times New Roman" panose="02020603050405020304" pitchFamily="18" charset="0"/>
              </a:rPr>
              <a:t>Content = 40%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cs typeface="Times New Roman" panose="02020603050405020304" pitchFamily="18" charset="0"/>
              </a:rPr>
              <a:t>Clarity of message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cs typeface="Times New Roman" panose="02020603050405020304" pitchFamily="18" charset="0"/>
              </a:rPr>
              <a:t>Presentation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smtClean="0">
                <a:cs typeface="Times New Roman" panose="02020603050405020304" pitchFamily="18" charset="0"/>
              </a:rPr>
              <a:t>Creativity = 40%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cs typeface="Times New Roman" panose="02020603050405020304" pitchFamily="18" charset="0"/>
              </a:rPr>
              <a:t>Style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cs typeface="Times New Roman" panose="02020603050405020304" pitchFamily="18" charset="0"/>
              </a:rPr>
              <a:t>Originality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smtClean="0">
                <a:cs typeface="Times New Roman" panose="02020603050405020304" pitchFamily="18" charset="0"/>
              </a:rPr>
              <a:t>Composition = 20%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cs typeface="Times New Roman" panose="02020603050405020304" pitchFamily="18" charset="0"/>
              </a:rPr>
              <a:t>Grammar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cs typeface="Times New Roman" panose="02020603050405020304" pitchFamily="18" charset="0"/>
              </a:rPr>
              <a:t>Spelling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cs typeface="Times New Roman" panose="02020603050405020304" pitchFamily="18" charset="0"/>
              </a:rPr>
              <a:t>Structure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Time Line?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4582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800" smtClean="0">
                <a:cs typeface="Times New Roman" panose="02020603050405020304" pitchFamily="18" charset="0"/>
              </a:rPr>
              <a:t>Submit to the Club by February 27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39624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4800" b="1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Submit to the District by March 31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4800" b="1" kern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Winners Awarded at District Conference!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Could it be that simple?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Everything you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District5300.org has information that can be passed out to school officials and students that explain the contest!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" name="Brochure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71438"/>
            <a:ext cx="892492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Everything you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District5300.org also has the forms you need to keep track of local contestants’ entries.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30515" b="82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8000">
        <p:fade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30464" b="8168"/>
          <a:stretch/>
        </p:blipFill>
        <p:spPr>
          <a:xfrm>
            <a:off x="14654" y="0"/>
            <a:ext cx="9129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39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0723" b="8922"/>
          <a:stretch/>
        </p:blipFill>
        <p:spPr>
          <a:xfrm>
            <a:off x="-26580" y="1"/>
            <a:ext cx="91705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90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Purpose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1336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The main purpose of this contest is to promote the importance of ethics among today’s youth and to encourage them to express their views</a:t>
            </a:r>
            <a:endParaRPr lang="en-US" altLang="en-US" b="0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0864" b="8843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93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Everything you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District5300.org also has the forms you need submit your local contest winner to the District contest too!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0921" b="8447"/>
          <a:stretch/>
        </p:blipFill>
        <p:spPr>
          <a:xfrm>
            <a:off x="0" y="-21210"/>
            <a:ext cx="9144000" cy="68792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53000" y="55626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5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Everything you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There is even a Score Card that automatically adds up scores for you.</a:t>
            </a:r>
          </a:p>
          <a:p>
            <a:r>
              <a:rPr lang="en-US" altLang="en-US" smtClean="0"/>
              <a:t>Your judges can simply download the form, fill it out and send it back!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0921" b="8447"/>
          <a:stretch/>
        </p:blipFill>
        <p:spPr>
          <a:xfrm>
            <a:off x="0" y="-21210"/>
            <a:ext cx="9144000" cy="68792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953000" y="57150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Everything you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Even recognizing your local winner is easy.</a:t>
            </a:r>
          </a:p>
          <a:p>
            <a:r>
              <a:rPr lang="en-US" altLang="en-US" smtClean="0"/>
              <a:t>All you have to do is fill out and print the already available GRH Award Certificate!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30521" b="824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00600" y="4419600"/>
            <a:ext cx="1447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Everything you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District Level Winners and Runners Up are uploaded to the site for the world to see.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0521" b="824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343400" y="5334000"/>
            <a:ext cx="2286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if I forget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That’s easy… this entire PowerPoint Presentation is available for download on the site as 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Unique to District 5300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296025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Fully endowed by Rotarian George Hensel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No costs to individual clubs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Cash prizes to students each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Modest responsibilities for Vocational Avenue of Service at each club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0521" b="824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62400" y="4495800"/>
            <a:ext cx="3048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Rotarian George Hensel wants this contest to be user friendly and without costs for Clubs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George Shows Us </a:t>
            </a:r>
            <a:r>
              <a:rPr lang="en-US" altLang="en-US" i="1" smtClean="0"/>
              <a:t>Service Above Self</a:t>
            </a:r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Promoting the importance of ethics</a:t>
            </a:r>
          </a:p>
          <a:p>
            <a:pPr eaLnBrk="1" hangingPunct="1"/>
            <a:r>
              <a:rPr lang="en-US" altLang="en-US" sz="2800" smtClean="0"/>
              <a:t>Creating a venue for high school students to express their views</a:t>
            </a:r>
          </a:p>
          <a:p>
            <a:pPr eaLnBrk="1" hangingPunct="1"/>
            <a:r>
              <a:rPr lang="en-US" altLang="en-US" sz="2800" smtClean="0"/>
              <a:t>Giving recognition to outstanding writing skills</a:t>
            </a:r>
          </a:p>
          <a:p>
            <a:pPr eaLnBrk="1" hangingPunct="1"/>
            <a:r>
              <a:rPr lang="en-US" altLang="en-US" sz="2800" smtClean="0"/>
              <a:t>Giving Rotary a higher visibility within your community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Can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Run a contest in each of our Clubs</a:t>
            </a:r>
          </a:p>
          <a:p>
            <a:pPr eaLnBrk="1" hangingPunct="1"/>
            <a:r>
              <a:rPr lang="en-US" altLang="en-US" smtClean="0"/>
              <a:t>Budget for local awards and certificates (optional and recommended)</a:t>
            </a:r>
          </a:p>
          <a:p>
            <a:pPr eaLnBrk="1" hangingPunct="1"/>
            <a:r>
              <a:rPr lang="en-US" altLang="en-US" smtClean="0"/>
              <a:t>Make the Contest a PR moment for our Clubs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District Level Awards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7848600" cy="1828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000" smtClean="0"/>
              <a:t>First Place Winner Receives </a:t>
            </a:r>
            <a:br>
              <a:rPr lang="en-US" altLang="en-US" sz="4000" smtClean="0"/>
            </a:br>
            <a:r>
              <a:rPr lang="en-US" altLang="en-US" sz="4000" smtClean="0"/>
              <a:t>$3,000</a:t>
            </a:r>
            <a:endParaRPr lang="en-US" altLang="en-US" smtClean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85800" y="373380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bg1"/>
                </a:solidFill>
                <a:latin typeface="+mn-lt"/>
              </a:rPr>
              <a:t> 3 Runners-Up Receive</a:t>
            </a:r>
            <a:br>
              <a:rPr lang="en-US" sz="3200" b="1" kern="0" dirty="0">
                <a:solidFill>
                  <a:schemeClr val="bg1"/>
                </a:solidFill>
                <a:latin typeface="+mn-lt"/>
              </a:rPr>
            </a:br>
            <a:r>
              <a:rPr lang="en-US" sz="3200" b="1" kern="0" dirty="0">
                <a:solidFill>
                  <a:schemeClr val="bg1"/>
                </a:solidFill>
                <a:latin typeface="+mn-lt"/>
              </a:rPr>
              <a:t>$500 each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Who Can Participate?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The contest is open to all high school students from grades 9 – 12 (on March 31)</a:t>
            </a:r>
          </a:p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Living in or enrolled in any public or private high school in the geographic boundaries of district 5300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Participate?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mtClean="0">
                <a:cs typeface="Times New Roman" panose="02020603050405020304" pitchFamily="18" charset="0"/>
              </a:rPr>
              <a:t>Recognize local students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mtClean="0">
                <a:cs typeface="Times New Roman" panose="02020603050405020304" pitchFamily="18" charset="0"/>
              </a:rPr>
              <a:t>Highlight Rotary’s commitment to youth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mtClean="0">
                <a:cs typeface="Times New Roman" panose="02020603050405020304" pitchFamily="18" charset="0"/>
              </a:rPr>
              <a:t>It’s a program members and guests will enjoy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400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smtClean="0">
                <a:cs typeface="Times New Roman" panose="02020603050405020304" pitchFamily="18" charset="0"/>
              </a:rPr>
              <a:t>to highlight Rotary's commitment to the youth 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Lots of Work?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6553200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mtClean="0">
                <a:cs typeface="Times New Roman" panose="02020603050405020304" pitchFamily="18" charset="0"/>
              </a:rPr>
              <a:t>Locate your local schools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mtClean="0">
                <a:cs typeface="Times New Roman" panose="02020603050405020304" pitchFamily="18" charset="0"/>
              </a:rPr>
              <a:t>Talk to the college counselor, principal, or English Department Chairperson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mtClean="0">
                <a:cs typeface="Times New Roman" panose="02020603050405020304" pitchFamily="18" charset="0"/>
              </a:rPr>
              <a:t>Outline the specific dates and requirements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mtClean="0">
                <a:cs typeface="Times New Roman" panose="02020603050405020304" pitchFamily="18" charset="0"/>
              </a:rPr>
              <a:t>Judge the Club level essays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Judging?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6324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4000" smtClean="0">
                <a:cs typeface="Times New Roman" panose="02020603050405020304" pitchFamily="18" charset="0"/>
              </a:rPr>
              <a:t>3 judges per 10 essays is optimal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4000" smtClean="0">
                <a:cs typeface="Times New Roman" panose="02020603050405020304" pitchFamily="18" charset="0"/>
              </a:rPr>
              <a:t>Invite school personnel, elected officials, friends of the Club to judge, potential members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400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 There Rules?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6553200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smtClean="0">
                <a:cs typeface="Times New Roman" panose="02020603050405020304" pitchFamily="18" charset="0"/>
              </a:rPr>
              <a:t>500-1,000 words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smtClean="0">
                <a:cs typeface="Times New Roman" panose="02020603050405020304" pitchFamily="18" charset="0"/>
              </a:rPr>
              <a:t>12 point standard font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smtClean="0">
                <a:cs typeface="Times New Roman" panose="02020603050405020304" pitchFamily="18" charset="0"/>
              </a:rPr>
              <a:t>Original, unpublished work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smtClean="0">
                <a:cs typeface="Times New Roman" panose="02020603050405020304" pitchFamily="18" charset="0"/>
              </a:rPr>
              <a:t>Must be submitted by the Club via email or U.S. mail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smtClean="0">
                <a:cs typeface="Times New Roman" panose="02020603050405020304" pitchFamily="18" charset="0"/>
              </a:rPr>
              <a:t>The essay may </a:t>
            </a:r>
            <a:r>
              <a:rPr lang="en-US" altLang="en-US" sz="2800" u="sng" smtClean="0">
                <a:cs typeface="Times New Roman" panose="02020603050405020304" pitchFamily="18" charset="0"/>
              </a:rPr>
              <a:t>not</a:t>
            </a:r>
            <a:r>
              <a:rPr lang="en-US" altLang="en-US" sz="2800" smtClean="0">
                <a:cs typeface="Times New Roman" panose="02020603050405020304" pitchFamily="18" charset="0"/>
              </a:rPr>
              <a:t> be submitted to another club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535</Words>
  <Application>Microsoft Office PowerPoint</Application>
  <PresentationFormat>On-screen Show (4:3)</PresentationFormat>
  <Paragraphs>80</Paragraphs>
  <Slides>33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George R. Hensel  Ethics Contest</vt:lpstr>
      <vt:lpstr>Purpose</vt:lpstr>
      <vt:lpstr>Unique to District 5300</vt:lpstr>
      <vt:lpstr>District Level Awards</vt:lpstr>
      <vt:lpstr>Who Can Participate?</vt:lpstr>
      <vt:lpstr>Why Participate?</vt:lpstr>
      <vt:lpstr>Lots of Work?</vt:lpstr>
      <vt:lpstr>Judging?</vt:lpstr>
      <vt:lpstr>Are There Rules?</vt:lpstr>
      <vt:lpstr>What’s the Judging Criteria?</vt:lpstr>
      <vt:lpstr>Time Line?</vt:lpstr>
      <vt:lpstr>Winners Awarded at District Conference!</vt:lpstr>
      <vt:lpstr>Could it be that simple?</vt:lpstr>
      <vt:lpstr>Everything you need</vt:lpstr>
      <vt:lpstr>Slide 15</vt:lpstr>
      <vt:lpstr>Everything you need</vt:lpstr>
      <vt:lpstr>Slide 17</vt:lpstr>
      <vt:lpstr>Slide 18</vt:lpstr>
      <vt:lpstr>Slide 19</vt:lpstr>
      <vt:lpstr>Slide 20</vt:lpstr>
      <vt:lpstr>Everything you need</vt:lpstr>
      <vt:lpstr>Slide 22</vt:lpstr>
      <vt:lpstr>Everything you need</vt:lpstr>
      <vt:lpstr>Slide 24</vt:lpstr>
      <vt:lpstr>Everything you need</vt:lpstr>
      <vt:lpstr>Slide 26</vt:lpstr>
      <vt:lpstr>Everything you need</vt:lpstr>
      <vt:lpstr>Slide 28</vt:lpstr>
      <vt:lpstr>What if I forget how?</vt:lpstr>
      <vt:lpstr>Slide 30</vt:lpstr>
      <vt:lpstr>Rotarian George Hensel wants this contest to be user friendly and without costs for Clubs</vt:lpstr>
      <vt:lpstr>George Shows Us Service Above Self</vt:lpstr>
      <vt:lpstr>We Can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Kohn</dc:creator>
  <cp:lastModifiedBy>Owner</cp:lastModifiedBy>
  <cp:revision>77</cp:revision>
  <dcterms:created xsi:type="dcterms:W3CDTF">2007-04-10T03:10:37Z</dcterms:created>
  <dcterms:modified xsi:type="dcterms:W3CDTF">2015-04-01T18:29:06Z</dcterms:modified>
</cp:coreProperties>
</file>